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EBD"/>
    <a:srgbClr val="CBCFDF"/>
    <a:srgbClr val="3333FF"/>
    <a:srgbClr val="343434"/>
    <a:srgbClr val="565656"/>
    <a:srgbClr val="D9DCE7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55" autoAdjust="0"/>
  </p:normalViewPr>
  <p:slideViewPr>
    <p:cSldViewPr>
      <p:cViewPr>
        <p:scale>
          <a:sx n="110" d="100"/>
          <a:sy n="110" d="100"/>
        </p:scale>
        <p:origin x="-216" y="16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79D8C8F-4918-D94E-8DF6-2DDC0130A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330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83F65-AACC-2144-A9DA-7BEBB2D201A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7D7CC0-B4B0-0E40-9C89-53415CCFFFC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E5989B-136D-2142-8210-8B1F8D79AE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5029-BF9A-B646-8521-82AF9B9D2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C525-6B70-074E-87C7-E358B4F2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2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7DCE8-5A90-7C4D-A3F6-800FEB33A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ABC7-031E-A84B-9787-33A7FAA7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09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0A43-AE9D-FA4F-B9F5-ECA69906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526E-2C2E-134C-B183-912BA6C90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987-5206-D542-B3D8-F70061FAD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73C7-3640-4C4B-8747-27B68CB98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D939-70D4-344E-9706-2FED6213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9BC9-0378-1F45-9D1B-167D8DB9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2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91D6-D82F-DD4D-AB16-BD251481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6C4ED2F-E9BD-8242-951F-65A352E65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png"/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png"/><Relationship Id="rId5" Type="http://schemas.openxmlformats.org/officeDocument/2006/relationships/image" Target="../media/image1.jpeg"/><Relationship Id="rId10" Type="http://schemas.openxmlformats.org/officeDocument/2006/relationships/image" Target="../media/image6.gif"/><Relationship Id="rId4" Type="http://schemas.openxmlformats.org/officeDocument/2006/relationships/slide" Target="slide2.xml"/><Relationship Id="rId9" Type="http://schemas.openxmlformats.org/officeDocument/2006/relationships/image" Target="../media/image5.jpeg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hyperlink" Target="http://youtu.be/1YsL4HXZN9E" TargetMode="External"/><Relationship Id="rId3" Type="http://schemas.openxmlformats.org/officeDocument/2006/relationships/slide" Target="slide1.xml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hyperlink" Target="http://youtu.be/C9t6QyEv_fU" TargetMode="External"/><Relationship Id="rId10" Type="http://schemas.openxmlformats.org/officeDocument/2006/relationships/image" Target="../media/image18.jpeg"/><Relationship Id="rId4" Type="http://schemas.openxmlformats.org/officeDocument/2006/relationships/slide" Target="slide2.xml"/><Relationship Id="rId9" Type="http://schemas.openxmlformats.org/officeDocument/2006/relationships/image" Target="../media/image17.jpeg"/><Relationship Id="rId14" Type="http://schemas.openxmlformats.org/officeDocument/2006/relationships/hyperlink" Target="http://youtu.be/8IGbjPqFFv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dirty="0" err="1" smtClean="0">
                <a:solidFill>
                  <a:schemeClr val="bg1"/>
                </a:solidFill>
                <a:cs typeface="+mj-cs"/>
              </a:rPr>
              <a:t>Facebook</a:t>
            </a:r>
            <a:endParaRPr lang="en-US" sz="1400" b="1" dirty="0" smtClean="0">
              <a:solidFill>
                <a:schemeClr val="bg1"/>
              </a:solidFill>
              <a:cs typeface="+mj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Josef “</a:t>
            </a:r>
            <a:r>
              <a:rPr lang="en-US" sz="1400" dirty="0" err="1" smtClean="0">
                <a:cs typeface="+mn-cs"/>
              </a:rPr>
              <a:t>Steelfist</a:t>
            </a:r>
            <a:r>
              <a:rPr lang="en-US" sz="1400" dirty="0" smtClean="0">
                <a:cs typeface="+mn-cs"/>
              </a:rPr>
              <a:t>” Stalin </a:t>
            </a:r>
            <a:r>
              <a:rPr lang="en-US" sz="1000" dirty="0" smtClean="0">
                <a:cs typeface="+mn-cs"/>
              </a:rPr>
              <a:t>trusted </a:t>
            </a:r>
            <a:r>
              <a:rPr lang="en-US" sz="1000" dirty="0" smtClean="0">
                <a:cs typeface="+mn-cs"/>
              </a:rPr>
              <a:t>a friend who turns out to be an </a:t>
            </a:r>
            <a:r>
              <a:rPr lang="en-US" sz="1000" dirty="0" smtClean="0">
                <a:cs typeface="+mn-cs"/>
              </a:rPr>
              <a:t>insane dictator.</a:t>
            </a:r>
            <a:endParaRPr lang="en-US" sz="1400" dirty="0" smtClean="0">
              <a:cs typeface="+mn-cs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Josef “</a:t>
            </a:r>
            <a:r>
              <a:rPr lang="en-US" sz="1200" dirty="0" err="1" smtClean="0">
                <a:solidFill>
                  <a:schemeClr val="bg1"/>
                </a:solidFill>
                <a:cs typeface="+mn-cs"/>
              </a:rPr>
              <a:t>Steelfist</a:t>
            </a:r>
            <a:r>
              <a:rPr lang="en-US" sz="1200" dirty="0" smtClean="0">
                <a:solidFill>
                  <a:schemeClr val="bg1"/>
                </a:solidFill>
                <a:cs typeface="+mn-cs"/>
              </a:rPr>
              <a:t>” </a:t>
            </a:r>
            <a:r>
              <a:rPr lang="en-US" sz="1200" dirty="0" smtClean="0">
                <a:solidFill>
                  <a:schemeClr val="bg1"/>
                </a:solidFill>
                <a:cs typeface="+mn-cs"/>
              </a:rPr>
              <a:t>Stalin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Josef</a:t>
            </a:r>
            <a:endParaRPr lang="en-US" sz="700" dirty="0">
              <a:cs typeface="+mn-cs"/>
            </a:endParaRP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Josef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Poke </a:t>
            </a:r>
            <a:r>
              <a:rPr lang="en-US" sz="700" dirty="0" smtClean="0">
                <a:cs typeface="+mn-cs"/>
              </a:rPr>
              <a:t>Josef</a:t>
            </a:r>
            <a:endParaRPr lang="en-US" sz="700" dirty="0">
              <a:cs typeface="+mn-cs"/>
            </a:endParaRP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cs typeface="+mn-cs"/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 dirty="0">
              <a:cs typeface="+mn-cs"/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solidFill>
                  <a:srgbClr val="343434"/>
                </a:solidFill>
                <a:cs typeface="+mn-cs"/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dirty="0" smtClean="0">
                <a:cs typeface="+mn-cs"/>
              </a:rPr>
              <a:t>Information</a:t>
            </a:r>
            <a:endParaRPr lang="en-US" sz="900" dirty="0">
              <a:cs typeface="+mn-cs"/>
            </a:endParaRP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Moscow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i="1" dirty="0" smtClean="0"/>
              <a:t>21st December, 1879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Communist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Atheist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err="1" smtClean="0">
                <a:cs typeface="+mn-cs"/>
              </a:rPr>
              <a:t>Gori</a:t>
            </a:r>
            <a:r>
              <a:rPr lang="en-US" sz="800" dirty="0" smtClean="0">
                <a:cs typeface="+mn-cs"/>
              </a:rPr>
              <a:t>, Georgia .</a:t>
            </a:r>
            <a:endParaRPr lang="en-US" sz="800" dirty="0">
              <a:cs typeface="+mn-cs"/>
            </a:endParaRP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0" y="5867400"/>
            <a:ext cx="6096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Molotov</a:t>
            </a:r>
            <a:endParaRPr lang="en-US" sz="1050" dirty="0">
              <a:cs typeface="+mn-cs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457200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 smtClean="0">
                <a:cs typeface="+mn-cs"/>
              </a:rPr>
              <a:t>Benito</a:t>
            </a:r>
            <a:endParaRPr lang="en-US" sz="700" dirty="0">
              <a:cs typeface="+mn-cs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Adolf</a:t>
            </a:r>
            <a:endParaRPr lang="en-US" sz="800" dirty="0">
              <a:cs typeface="+mn-cs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Vladimir</a:t>
            </a:r>
            <a:endParaRPr lang="en-US" sz="800" dirty="0">
              <a:cs typeface="+mn-cs"/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734181" y="3977729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Josef Stalin</a:t>
            </a:r>
            <a:r>
              <a:rPr lang="en-US" sz="900" dirty="0" smtClean="0">
                <a:cs typeface="+mn-cs"/>
              </a:rPr>
              <a:t> </a:t>
            </a:r>
            <a:r>
              <a:rPr lang="en-US" sz="900" dirty="0" smtClean="0">
                <a:cs typeface="+mn-cs"/>
              </a:rPr>
              <a:t>Hanging </a:t>
            </a:r>
            <a:r>
              <a:rPr lang="en-US" sz="900" dirty="0" smtClean="0">
                <a:cs typeface="+mn-cs"/>
              </a:rPr>
              <a:t>with Adolf today, arranging </a:t>
            </a:r>
            <a:r>
              <a:rPr lang="en-US" sz="900" dirty="0">
                <a:cs typeface="+mn-cs"/>
              </a:rPr>
              <a:t>a</a:t>
            </a:r>
            <a:r>
              <a:rPr lang="en-US" sz="900" dirty="0" smtClean="0">
                <a:cs typeface="+mn-cs"/>
              </a:rPr>
              <a:t> </a:t>
            </a:r>
            <a:r>
              <a:rPr lang="en-US" sz="900" dirty="0" smtClean="0">
                <a:cs typeface="+mn-cs"/>
              </a:rPr>
              <a:t>non-aggression pact.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August 23, 1939</a:t>
            </a:r>
            <a:endParaRPr lang="en-US" sz="800" dirty="0">
              <a:cs typeface="+mn-cs"/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Zhukov</a:t>
            </a:r>
            <a:endParaRPr lang="en-US" sz="800" dirty="0">
              <a:cs typeface="+mn-cs"/>
            </a:endParaRP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658533" y="3256475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err="1" smtClean="0">
                <a:cs typeface="+mn-cs"/>
              </a:rPr>
              <a:t>Georgy</a:t>
            </a:r>
            <a:r>
              <a:rPr lang="en-US" sz="1200" dirty="0" smtClean="0">
                <a:cs typeface="+mn-cs"/>
              </a:rPr>
              <a:t> Zhukov to Josef Stalin</a:t>
            </a:r>
            <a:r>
              <a:rPr lang="en-US" sz="900" dirty="0" smtClean="0">
                <a:cs typeface="+mn-cs"/>
              </a:rPr>
              <a:t> Great Job at Stalingrad, we lost many civilians but the army fought </a:t>
            </a:r>
            <a:r>
              <a:rPr lang="en-US" sz="900" dirty="0" smtClean="0">
                <a:cs typeface="+mn-cs"/>
              </a:rPr>
              <a:t>hard and we were victorious.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February 2, 1943</a:t>
            </a:r>
            <a:endParaRPr lang="en-US" sz="800" dirty="0">
              <a:cs typeface="+mn-cs"/>
            </a:endParaRPr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738415" y="2590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Josef Stalin</a:t>
            </a:r>
            <a:r>
              <a:rPr lang="en-US" sz="900" dirty="0" smtClean="0">
                <a:cs typeface="+mn-cs"/>
              </a:rPr>
              <a:t> That two-faced man Hitler got what he deserved today, and the USSR took control of all Eastern Europe today. </a:t>
            </a:r>
            <a:r>
              <a:rPr lang="en-US" sz="900" i="1" dirty="0" err="1" smtClean="0">
                <a:cs typeface="+mn-cs"/>
              </a:rPr>
              <a:t>Lepeski</a:t>
            </a:r>
            <a:r>
              <a:rPr lang="en-US" sz="900" dirty="0" smtClean="0">
                <a:cs typeface="+mn-cs"/>
              </a:rPr>
              <a:t> on me!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April 31, 1945</a:t>
            </a:r>
            <a:endParaRPr lang="en-US" sz="800" dirty="0">
              <a:cs typeface="+mn-cs"/>
            </a:endParaRPr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741083" y="4563884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err="1">
                <a:cs typeface="+mn-cs"/>
              </a:rPr>
              <a:t>Grigory</a:t>
            </a:r>
            <a:r>
              <a:rPr lang="en-US" sz="1200" dirty="0">
                <a:cs typeface="+mn-cs"/>
              </a:rPr>
              <a:t> </a:t>
            </a:r>
            <a:r>
              <a:rPr lang="en-US" sz="1200" dirty="0" smtClean="0">
                <a:cs typeface="+mn-cs"/>
              </a:rPr>
              <a:t>Zinoviev to Josef Stalin </a:t>
            </a:r>
            <a:r>
              <a:rPr lang="en-US" sz="900" dirty="0" smtClean="0">
                <a:cs typeface="+mn-cs"/>
              </a:rPr>
              <a:t>I'm guilty of my charges as a conspirator! </a:t>
            </a:r>
            <a:r>
              <a:rPr lang="en-US" sz="900" dirty="0">
                <a:cs typeface="+mn-cs"/>
              </a:rPr>
              <a:t> </a:t>
            </a:r>
            <a:r>
              <a:rPr lang="en-US" sz="900" dirty="0" smtClean="0">
                <a:cs typeface="+mn-cs"/>
              </a:rPr>
              <a:t>Please don’t execute me</a:t>
            </a:r>
            <a:r>
              <a:rPr lang="en-US" sz="800" dirty="0" smtClean="0">
                <a:cs typeface="+mn-cs"/>
              </a:rPr>
              <a:t>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August 23, 1936</a:t>
            </a:r>
            <a:endParaRPr lang="en-US" sz="700" dirty="0">
              <a:cs typeface="+mn-cs"/>
            </a:endParaRPr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633133" y="5784622"/>
            <a:ext cx="46101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Josef Stalin </a:t>
            </a:r>
            <a:r>
              <a:rPr lang="en-US" sz="900" dirty="0" smtClean="0">
                <a:cs typeface="+mn-cs"/>
              </a:rPr>
              <a:t>Vladimir </a:t>
            </a:r>
            <a:r>
              <a:rPr lang="en-US" sz="900" dirty="0" smtClean="0">
                <a:cs typeface="+mn-cs"/>
              </a:rPr>
              <a:t>died today, warned the party to remove me from power for some reason.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900" dirty="0" smtClean="0">
                <a:cs typeface="+mn-cs"/>
              </a:rPr>
              <a:t>January 4</a:t>
            </a:r>
            <a:r>
              <a:rPr lang="en-US" sz="900" baseline="30000" dirty="0" smtClean="0">
                <a:cs typeface="+mn-cs"/>
              </a:rPr>
              <a:t>th</a:t>
            </a:r>
            <a:r>
              <a:rPr lang="en-US" sz="900" dirty="0" smtClean="0">
                <a:cs typeface="+mn-cs"/>
              </a:rPr>
              <a:t>, 1923</a:t>
            </a: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900" dirty="0">
              <a:cs typeface="+mn-cs"/>
            </a:endParaRPr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734181" y="52197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Josef Stalin </a:t>
            </a:r>
            <a:r>
              <a:rPr lang="en-US" sz="900" dirty="0" smtClean="0">
                <a:cs typeface="+mn-cs"/>
              </a:rPr>
              <a:t>Very full today, but the rest of my country is in a famine.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>
                <a:cs typeface="+mn-cs"/>
              </a:rPr>
              <a:t>April 17, </a:t>
            </a:r>
            <a:r>
              <a:rPr lang="en-US" sz="800" dirty="0" smtClean="0">
                <a:cs typeface="+mn-cs"/>
              </a:rPr>
              <a:t>1931</a:t>
            </a:r>
            <a:endParaRPr lang="en-US" sz="800" dirty="0">
              <a:cs typeface="+mn-cs"/>
            </a:endParaRPr>
          </a:p>
        </p:txBody>
      </p:sp>
      <p:pic>
        <p:nvPicPr>
          <p:cNvPr id="2" name="Picture 2" descr="http://www.thefamouspeople.com/profiles/images/joseph-stalin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533400"/>
            <a:ext cx="1802674" cy="1752600"/>
          </a:xfrm>
          <a:prstGeom prst="rect">
            <a:avLst/>
          </a:prstGeom>
          <a:noFill/>
        </p:spPr>
      </p:pic>
      <p:pic>
        <p:nvPicPr>
          <p:cNvPr id="58" name="Picture 2" descr="http://www.thefamouspeople.com/profiles/images/joseph-stalin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94431" y="2625708"/>
            <a:ext cx="457200" cy="457200"/>
          </a:xfrm>
          <a:prstGeom prst="rect">
            <a:avLst/>
          </a:prstGeom>
          <a:noFill/>
        </p:spPr>
      </p:pic>
      <p:pic>
        <p:nvPicPr>
          <p:cNvPr id="6146" name="Picture 2" descr="http://2.bp.blogspot.com/_jz6MAv72hK0/TRGa4x9YG2I/AAAAAAAAC1w/UNs-wtlk9Pc/s1600/adolf-hitle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9200" y="5334000"/>
            <a:ext cx="464358" cy="561686"/>
          </a:xfrm>
          <a:prstGeom prst="rect">
            <a:avLst/>
          </a:prstGeom>
          <a:noFill/>
        </p:spPr>
      </p:pic>
      <p:pic>
        <p:nvPicPr>
          <p:cNvPr id="3" name="Picture 4" descr="http://strangeherring.files.wordpress.com/2011/11/prime-minister-benito-mussolin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5334000"/>
            <a:ext cx="577850" cy="533400"/>
          </a:xfrm>
          <a:prstGeom prst="rect">
            <a:avLst/>
          </a:prstGeom>
          <a:noFill/>
        </p:spPr>
      </p:pic>
      <p:pic>
        <p:nvPicPr>
          <p:cNvPr id="6150" name="Picture 6" descr="http://www.publicdomainpictures.net/pictures/8000/velka/1-1275907908yakI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6096000"/>
            <a:ext cx="381000" cy="572076"/>
          </a:xfrm>
          <a:prstGeom prst="rect">
            <a:avLst/>
          </a:prstGeom>
          <a:noFill/>
        </p:spPr>
      </p:pic>
      <p:pic>
        <p:nvPicPr>
          <p:cNvPr id="6152" name="Picture 8" descr="http://upload.wikimedia.org/wikipedia/commons/thumb/c/c8/Molotov.bra.jpg/220px-Molotov.br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2400" y="5334000"/>
            <a:ext cx="381000" cy="522317"/>
          </a:xfrm>
          <a:prstGeom prst="rect">
            <a:avLst/>
          </a:prstGeom>
          <a:noFill/>
        </p:spPr>
      </p:pic>
      <p:pic>
        <p:nvPicPr>
          <p:cNvPr id="6154" name="Picture 10" descr="http://www.univer.omsk.su/omsk/human/zhuk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19200" y="6096000"/>
            <a:ext cx="451834" cy="533400"/>
          </a:xfrm>
          <a:prstGeom prst="rect">
            <a:avLst/>
          </a:prstGeom>
          <a:noFill/>
        </p:spPr>
      </p:pic>
      <p:pic>
        <p:nvPicPr>
          <p:cNvPr id="57" name="Picture 2" descr="http://www.thefamouspeople.com/profiles/images/joseph-stalin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5181600"/>
            <a:ext cx="457200" cy="4572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219" y="5767731"/>
            <a:ext cx="445582" cy="431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upload.wikimedia.org/wikipedia/commons/3/32/Grigory_Zinoviev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346" y="4517668"/>
            <a:ext cx="379328" cy="552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879" y="3256475"/>
            <a:ext cx="45085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704" y="39264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dirty="0" err="1" smtClean="0">
                <a:solidFill>
                  <a:schemeClr val="bg1"/>
                </a:solidFill>
                <a:cs typeface="+mj-cs"/>
              </a:rPr>
              <a:t>Facebook</a:t>
            </a:r>
            <a:endParaRPr lang="en-US" sz="1400" b="1" dirty="0" smtClean="0">
              <a:solidFill>
                <a:schemeClr val="bg1"/>
              </a:solidFill>
              <a:cs typeface="+mj-cs"/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Josef “</a:t>
            </a:r>
            <a:r>
              <a:rPr lang="en-US" sz="1400" dirty="0" err="1" smtClean="0">
                <a:cs typeface="+mn-cs"/>
              </a:rPr>
              <a:t>Steelfist</a:t>
            </a:r>
            <a:r>
              <a:rPr lang="en-US" sz="1400" dirty="0" smtClean="0">
                <a:cs typeface="+mn-cs"/>
              </a:rPr>
              <a:t>” Stalin</a:t>
            </a:r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Josef “</a:t>
            </a:r>
            <a:r>
              <a:rPr lang="en-US" sz="1200" dirty="0" err="1" smtClean="0">
                <a:solidFill>
                  <a:schemeClr val="bg1"/>
                </a:solidFill>
                <a:cs typeface="+mn-cs"/>
              </a:rPr>
              <a:t>Steelfist</a:t>
            </a:r>
            <a:r>
              <a:rPr lang="en-US" sz="1200" dirty="0" smtClean="0">
                <a:solidFill>
                  <a:schemeClr val="bg1"/>
                </a:solidFill>
                <a:cs typeface="+mn-cs"/>
              </a:rPr>
              <a:t>” Stalin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of </a:t>
            </a:r>
            <a:r>
              <a:rPr lang="en-US" sz="700" dirty="0" smtClean="0">
                <a:cs typeface="+mn-cs"/>
              </a:rPr>
              <a:t>Stalin (5</a:t>
            </a:r>
            <a:r>
              <a:rPr lang="en-US" sz="700" dirty="0">
                <a:cs typeface="+mn-cs"/>
              </a:rPr>
              <a:t>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Stalin a </a:t>
            </a:r>
            <a:r>
              <a:rPr lang="en-US" sz="700" dirty="0">
                <a:cs typeface="+mn-cs"/>
              </a:rPr>
              <a:t>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dirty="0">
                <a:solidFill>
                  <a:schemeClr val="accent2"/>
                </a:solidFill>
                <a:cs typeface="+mn-cs"/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Moscow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December 21</a:t>
            </a:r>
            <a:r>
              <a:rPr lang="en-US" sz="800" baseline="30000" dirty="0" smtClean="0">
                <a:cs typeface="+mn-cs"/>
              </a:rPr>
              <a:t>st</a:t>
            </a:r>
            <a:r>
              <a:rPr lang="en-US" sz="800" dirty="0" smtClean="0">
                <a:cs typeface="+mn-cs"/>
              </a:rPr>
              <a:t>, 1879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Communist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Atheist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err="1" smtClean="0">
                <a:cs typeface="+mn-cs"/>
              </a:rPr>
              <a:t>Gori</a:t>
            </a:r>
            <a:r>
              <a:rPr lang="en-US" sz="800" dirty="0" smtClean="0">
                <a:cs typeface="+mn-cs"/>
              </a:rPr>
              <a:t>, Georgia</a:t>
            </a:r>
            <a:endParaRPr lang="en-US" sz="800" dirty="0"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Networks:</a:t>
            </a:r>
            <a:r>
              <a:rPr lang="en-US" sz="800" dirty="0">
                <a:cs typeface="+mn-cs"/>
              </a:rPr>
              <a:t>         	          </a:t>
            </a:r>
            <a:r>
              <a:rPr lang="en-US" sz="800" dirty="0" smtClean="0">
                <a:cs typeface="+mn-cs"/>
              </a:rPr>
              <a:t>Moscow, USSR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Sex:</a:t>
            </a:r>
            <a:r>
              <a:rPr lang="en-US" sz="800" dirty="0">
                <a:cs typeface="+mn-cs"/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>
                <a:cs typeface="+mn-cs"/>
              </a:rPr>
              <a:t>           	</a:t>
            </a:r>
            <a:r>
              <a:rPr lang="en-US" sz="800" dirty="0" smtClean="0">
                <a:cs typeface="+mn-cs"/>
              </a:rPr>
              <a:t>          December 21</a:t>
            </a:r>
            <a:r>
              <a:rPr lang="en-US" sz="800" baseline="30000" dirty="0" smtClean="0">
                <a:cs typeface="+mn-cs"/>
              </a:rPr>
              <a:t>st</a:t>
            </a:r>
            <a:r>
              <a:rPr lang="en-US" sz="800" dirty="0" smtClean="0">
                <a:cs typeface="+mn-cs"/>
              </a:rPr>
              <a:t>, 1879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  <a:r>
              <a:rPr lang="en-US" sz="800" dirty="0">
                <a:cs typeface="+mn-cs"/>
              </a:rPr>
              <a:t>       	          </a:t>
            </a:r>
            <a:r>
              <a:rPr lang="en-US" sz="800" dirty="0" err="1" smtClean="0">
                <a:cs typeface="+mn-cs"/>
              </a:rPr>
              <a:t>Gori</a:t>
            </a:r>
            <a:r>
              <a:rPr lang="en-US" sz="800" dirty="0" smtClean="0">
                <a:cs typeface="+mn-cs"/>
              </a:rPr>
              <a:t> Georgia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Relationship Status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          </a:t>
            </a:r>
            <a:r>
              <a:rPr lang="en-US" sz="600" dirty="0" smtClean="0"/>
              <a:t>Ekaterina </a:t>
            </a:r>
            <a:r>
              <a:rPr lang="en-US" sz="600" dirty="0" err="1" smtClean="0"/>
              <a:t>Svanidze</a:t>
            </a:r>
            <a:r>
              <a:rPr lang="en-US" sz="600" dirty="0" smtClean="0"/>
              <a:t>, </a:t>
            </a:r>
            <a:r>
              <a:rPr lang="en-US" sz="600" dirty="0" err="1" smtClean="0"/>
              <a:t>Nadezhda</a:t>
            </a:r>
            <a:r>
              <a:rPr lang="en-US" sz="600" dirty="0" smtClean="0"/>
              <a:t> </a:t>
            </a:r>
            <a:r>
              <a:rPr lang="en-US" sz="600" dirty="0" err="1" smtClean="0"/>
              <a:t>Alliluyeva-Stalina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 Views:</a:t>
            </a:r>
            <a:r>
              <a:rPr lang="en-US" sz="800" dirty="0">
                <a:cs typeface="+mn-cs"/>
              </a:rPr>
              <a:t>	          </a:t>
            </a:r>
            <a:r>
              <a:rPr lang="en-US" sz="800" dirty="0" smtClean="0">
                <a:cs typeface="+mn-cs"/>
              </a:rPr>
              <a:t>Communist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Religious Views:</a:t>
            </a:r>
            <a:r>
              <a:rPr lang="en-US" sz="800" dirty="0">
                <a:cs typeface="+mn-cs"/>
              </a:rPr>
              <a:t>                </a:t>
            </a:r>
            <a:r>
              <a:rPr lang="en-US" sz="800" dirty="0" smtClean="0">
                <a:cs typeface="+mn-cs"/>
              </a:rPr>
              <a:t>Atheism</a:t>
            </a:r>
            <a:endParaRPr lang="en-US" sz="800" dirty="0">
              <a:cs typeface="+mn-cs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Activities:</a:t>
            </a:r>
            <a:r>
              <a:rPr lang="en-US" sz="800" dirty="0">
                <a:cs typeface="+mn-cs"/>
              </a:rPr>
              <a:t>         	          </a:t>
            </a:r>
            <a:r>
              <a:rPr lang="en-US" sz="800" dirty="0" smtClean="0">
                <a:cs typeface="+mn-cs"/>
              </a:rPr>
              <a:t>Killing intellectuals and threats to the USSR, Killing my citizens by 	          refusing to evacuate cities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Interests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</a:t>
            </a:r>
            <a:r>
              <a:rPr lang="en-US" sz="800" dirty="0" smtClean="0">
                <a:cs typeface="+mn-cs"/>
              </a:rPr>
              <a:t>reading, mineral water, hunting, Film,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Music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</a:t>
            </a:r>
            <a:r>
              <a:rPr lang="en-US" sz="800" dirty="0" smtClean="0">
                <a:cs typeface="+mn-cs"/>
              </a:rPr>
              <a:t>Polka,</a:t>
            </a:r>
            <a:r>
              <a:rPr lang="en-US" sz="800" dirty="0" smtClean="0"/>
              <a:t> David </a:t>
            </a:r>
            <a:r>
              <a:rPr lang="en-US" sz="800" dirty="0" err="1" smtClean="0"/>
              <a:t>Oistrakh</a:t>
            </a:r>
            <a:r>
              <a:rPr lang="en-US" sz="800" dirty="0" smtClean="0"/>
              <a:t>, Leonid </a:t>
            </a:r>
            <a:r>
              <a:rPr lang="en-US" sz="800" dirty="0" err="1" smtClean="0"/>
              <a:t>Kogan</a:t>
            </a:r>
            <a:r>
              <a:rPr lang="en-US" sz="800" dirty="0" smtClean="0"/>
              <a:t> </a:t>
            </a:r>
            <a:r>
              <a:rPr lang="en-US" sz="800" dirty="0" err="1" smtClean="0"/>
              <a:t>Gidon</a:t>
            </a:r>
            <a:r>
              <a:rPr lang="en-US" sz="800" dirty="0" smtClean="0"/>
              <a:t> Kremer, Viktor 	          </a:t>
            </a:r>
            <a:r>
              <a:rPr lang="en-US" sz="800" dirty="0" err="1" smtClean="0"/>
              <a:t>Tretyakov</a:t>
            </a:r>
            <a:r>
              <a:rPr lang="en-US" sz="800" dirty="0" smtClean="0"/>
              <a:t> and Oleg </a:t>
            </a:r>
            <a:r>
              <a:rPr lang="en-US" sz="800" dirty="0" err="1" smtClean="0"/>
              <a:t>Kagan</a:t>
            </a:r>
            <a:r>
              <a:rPr lang="en-US" sz="800" dirty="0" smtClean="0"/>
              <a:t> 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Movies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	          </a:t>
            </a:r>
            <a:r>
              <a:rPr lang="en-US" sz="800" i="1" dirty="0" smtClean="0"/>
              <a:t>Volga, Volga, </a:t>
            </a:r>
            <a:r>
              <a:rPr lang="en-US" sz="800" dirty="0" smtClean="0"/>
              <a:t>Western movies with John Wayne</a:t>
            </a:r>
            <a:endParaRPr lang="en-US" sz="800" dirty="0">
              <a:solidFill>
                <a:srgbClr val="959EBD"/>
              </a:solidFill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Favorite 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Books:</a:t>
            </a:r>
            <a:r>
              <a:rPr lang="en-US" sz="800" dirty="0">
                <a:cs typeface="+mn-cs"/>
              </a:rPr>
              <a:t>	</a:t>
            </a:r>
            <a:r>
              <a:rPr lang="en-US" sz="800" dirty="0" smtClean="0">
                <a:cs typeface="+mn-cs"/>
              </a:rPr>
              <a:t>          Pharaoh </a:t>
            </a:r>
            <a:endParaRPr lang="en-US" sz="800" dirty="0">
              <a:cs typeface="+mn-cs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chemeClr val="accent2"/>
                </a:solidFill>
                <a:cs typeface="+mn-cs"/>
              </a:rPr>
              <a:t>The Family</a:t>
            </a: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2 Albums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Address:	</a:t>
            </a:r>
            <a:r>
              <a:rPr lang="en-US" sz="800" dirty="0" err="1" smtClean="0">
                <a:cs typeface="+mn-cs"/>
              </a:rPr>
              <a:t>Zhukovsky</a:t>
            </a:r>
            <a:r>
              <a:rPr lang="en-US" sz="800" dirty="0" smtClean="0">
                <a:cs typeface="+mn-cs"/>
              </a:rPr>
              <a:t> Street, House #8 Apartment number 5.</a:t>
            </a:r>
            <a:endParaRPr lang="en-US" sz="800" dirty="0">
              <a:cs typeface="+mn-cs"/>
            </a:endParaRPr>
          </a:p>
        </p:txBody>
      </p:sp>
      <p:pic>
        <p:nvPicPr>
          <p:cNvPr id="4098" name="Picture 2" descr="http://www.thefamouspeople.com/profiles/images/joseph-stalin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533400"/>
            <a:ext cx="1737360" cy="1676400"/>
          </a:xfrm>
          <a:prstGeom prst="rect">
            <a:avLst/>
          </a:prstGeom>
          <a:noFill/>
        </p:spPr>
      </p:pic>
      <p:pic>
        <p:nvPicPr>
          <p:cNvPr id="2" name="Picture 2" descr="http://azer.com/aiweb/categories/magazine/ai141_folder/141_photos/141_210u_svetlana_mo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5334000"/>
            <a:ext cx="651556" cy="533400"/>
          </a:xfrm>
          <a:prstGeom prst="rect">
            <a:avLst/>
          </a:prstGeom>
          <a:noFill/>
        </p:spPr>
      </p:pic>
      <p:pic>
        <p:nvPicPr>
          <p:cNvPr id="3" name="Picture 2" descr="http://www.redcmarketing.net/wp-content/uploads/2009/11/stalin_poste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5943600"/>
            <a:ext cx="533400" cy="776782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838200" y="6019800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accent2"/>
                </a:solidFill>
              </a:rPr>
              <a:t>Doing good things</a:t>
            </a:r>
          </a:p>
          <a:p>
            <a:r>
              <a:rPr lang="en-US" sz="800" dirty="0" smtClean="0"/>
              <a:t>Updated never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57912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Josef “</a:t>
            </a:r>
            <a:r>
              <a:rPr lang="en-US" sz="1200" dirty="0" err="1" smtClean="0">
                <a:solidFill>
                  <a:schemeClr val="bg1"/>
                </a:solidFill>
                <a:cs typeface="+mn-cs"/>
              </a:rPr>
              <a:t>Steelfist</a:t>
            </a:r>
            <a:r>
              <a:rPr lang="en-US" sz="1200" dirty="0" smtClean="0">
                <a:solidFill>
                  <a:schemeClr val="bg1"/>
                </a:solidFill>
                <a:cs typeface="+mn-cs"/>
              </a:rPr>
              <a:t>” Stalin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>
                <a:cs typeface="+mn-cs"/>
              </a:rPr>
              <a:t>Photos of </a:t>
            </a:r>
            <a:r>
              <a:rPr lang="en-US" sz="1000" b="1" dirty="0" smtClean="0">
                <a:cs typeface="+mn-cs"/>
              </a:rPr>
              <a:t>Stalin</a:t>
            </a:r>
            <a:r>
              <a:rPr lang="en-US" sz="1000" dirty="0" smtClean="0">
                <a:cs typeface="+mn-cs"/>
              </a:rPr>
              <a:t> </a:t>
            </a:r>
            <a:r>
              <a:rPr lang="en-US" sz="800" dirty="0" smtClean="0">
                <a:cs typeface="+mn-cs"/>
              </a:rPr>
              <a:t> </a:t>
            </a:r>
            <a:r>
              <a:rPr lang="en-US" sz="800" dirty="0">
                <a:cs typeface="+mn-cs"/>
              </a:rPr>
              <a:t>7 Photos</a:t>
            </a:r>
            <a:endParaRPr lang="en-US" sz="1000" dirty="0"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 smtClean="0">
                <a:cs typeface="+mn-cs"/>
              </a:rPr>
              <a:t>Stalin Videos</a:t>
            </a:r>
            <a:r>
              <a:rPr lang="en-US" sz="800" dirty="0" smtClean="0">
                <a:cs typeface="+mn-cs"/>
              </a:rPr>
              <a:t> </a:t>
            </a:r>
            <a:endParaRPr lang="en-US" sz="1000" dirty="0">
              <a:cs typeface="+mn-cs"/>
            </a:endParaRP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Angry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895600" y="6324600"/>
            <a:ext cx="12954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Speech</a:t>
            </a:r>
            <a:endParaRPr lang="en-US" sz="800" b="1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5105400" y="6324600"/>
            <a:ext cx="1066800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My critics</a:t>
            </a:r>
            <a:endParaRPr lang="en-US" sz="800" b="1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1 </a:t>
            </a:r>
            <a:r>
              <a:rPr lang="en-US" sz="800" dirty="0" smtClean="0">
                <a:cs typeface="+mn-cs"/>
              </a:rPr>
              <a:t>video</a:t>
            </a:r>
            <a:endParaRPr lang="en-US" sz="800" dirty="0">
              <a:cs typeface="+mn-cs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dirty="0" smtClean="0">
                <a:cs typeface="+mn-cs"/>
              </a:rPr>
              <a:t>Josef “</a:t>
            </a:r>
            <a:r>
              <a:rPr lang="en-US" sz="1400" dirty="0" err="1" smtClean="0">
                <a:cs typeface="+mn-cs"/>
              </a:rPr>
              <a:t>Steelfist</a:t>
            </a:r>
            <a:r>
              <a:rPr lang="en-US" sz="1400" dirty="0" smtClean="0">
                <a:cs typeface="+mn-cs"/>
              </a:rPr>
              <a:t>” Stalin </a:t>
            </a:r>
            <a:r>
              <a:rPr lang="en-US" sz="1000" dirty="0" smtClean="0">
                <a:cs typeface="+mn-cs"/>
              </a:rPr>
              <a:t>trusted </a:t>
            </a:r>
            <a:r>
              <a:rPr lang="en-US" sz="1000" dirty="0" smtClean="0">
                <a:cs typeface="+mn-cs"/>
              </a:rPr>
              <a:t>a friend who turns out to be an insane dictator.</a:t>
            </a:r>
            <a:endParaRPr lang="en-US" sz="1400" dirty="0">
              <a:cs typeface="+mn-cs"/>
            </a:endParaRPr>
          </a:p>
        </p:txBody>
      </p:sp>
      <p:pic>
        <p:nvPicPr>
          <p:cNvPr id="18459" name="Picture 4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"/>
            <a:ext cx="5969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scrapetv.com/News/News%20Pages/Everyone%20Else/images-2/josef-stalin-wavin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1828800"/>
            <a:ext cx="942975" cy="1306657"/>
          </a:xfrm>
          <a:prstGeom prst="rect">
            <a:avLst/>
          </a:prstGeom>
          <a:noFill/>
        </p:spPr>
      </p:pic>
      <p:pic>
        <p:nvPicPr>
          <p:cNvPr id="2052" name="Picture 4" descr="http://www.minoanatlantis.com/pix/Josef_Stalin_190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09800" y="1828800"/>
            <a:ext cx="1058222" cy="1313804"/>
          </a:xfrm>
          <a:prstGeom prst="rect">
            <a:avLst/>
          </a:prstGeom>
          <a:noFill/>
        </p:spPr>
      </p:pic>
      <p:pic>
        <p:nvPicPr>
          <p:cNvPr id="2056" name="Picture 8" descr="http://www.kdmdr.demon.co.uk/stalin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1828800"/>
            <a:ext cx="991184" cy="1320904"/>
          </a:xfrm>
          <a:prstGeom prst="rect">
            <a:avLst/>
          </a:prstGeom>
          <a:noFill/>
        </p:spPr>
      </p:pic>
      <p:pic>
        <p:nvPicPr>
          <p:cNvPr id="2058" name="Picture 10" descr="http://www.americaslibrary.gov/assets/jb/wwii/jb_wwii_stalin_1_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76800" y="1828800"/>
            <a:ext cx="1517256" cy="1143000"/>
          </a:xfrm>
          <a:prstGeom prst="rect">
            <a:avLst/>
          </a:prstGeom>
          <a:noFill/>
        </p:spPr>
      </p:pic>
      <p:pic>
        <p:nvPicPr>
          <p:cNvPr id="2060" name="Picture 12" descr="http://1.bp.blogspot.com/-zWN6X8KhFY0/TbBOWCHLFqI/AAAAAAAAABo/PCfwrvgvuxc/s1600/Roses_for_Stalin_by_Vladimirskij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38200" y="3276600"/>
            <a:ext cx="1143000" cy="1143000"/>
          </a:xfrm>
          <a:prstGeom prst="rect">
            <a:avLst/>
          </a:prstGeom>
          <a:noFill/>
        </p:spPr>
      </p:pic>
      <p:pic>
        <p:nvPicPr>
          <p:cNvPr id="2062" name="Picture 14" descr="http://cdn.bleacherreport.net/images_root/article/media_slots/photos/000/150/196/Stalin-w-credit_crop_340x234.jpg?130206226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33600" y="3200400"/>
            <a:ext cx="1328615" cy="1219200"/>
          </a:xfrm>
          <a:prstGeom prst="rect">
            <a:avLst/>
          </a:prstGeom>
          <a:noFill/>
        </p:spPr>
      </p:pic>
      <p:pic>
        <p:nvPicPr>
          <p:cNvPr id="2064" name="Picture 16" descr="http://media.giantbomb.com/uploads/3/32824/1817158-stalinpropaganda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10000" y="3200400"/>
            <a:ext cx="1524000" cy="1143000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762000" y="53340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3"/>
              </a:rPr>
              <a:t>http://youtu.be/1YsL4HXZN9E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2819400" y="5410200"/>
            <a:ext cx="17241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4"/>
              </a:rPr>
              <a:t>http://youtu.be/8IGbjPqFFvA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8200" y="5410200"/>
            <a:ext cx="1941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5"/>
              </a:rPr>
              <a:t>http://youtu.be/C9t6QyEv_fU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355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lkoplfjie cnolloe ie</cp:lastModifiedBy>
  <cp:revision>45</cp:revision>
  <dcterms:created xsi:type="dcterms:W3CDTF">2009-03-30T18:09:43Z</dcterms:created>
  <dcterms:modified xsi:type="dcterms:W3CDTF">2011-12-18T20:46:15Z</dcterms:modified>
</cp:coreProperties>
</file>